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"/>
      <p:regular r:id="rId15"/>
    </p:embeddedFont>
    <p:embeddedFont>
      <p:font typeface="Spline Sans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995726"/>
            <a:ext cx="7415927" cy="189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Introducción al Enrutamiento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864037" y="4258628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enrutamiento es el proceso fundamental en las redes de computadoras que permite a los dispositivos conectados comunicarse y compartir información a través de múltiples redes. Comprender los conceptos clave del enrutamiento es esencial para diseñar, implementar y mantener redes eficientes y seguras.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69782"/>
            <a:ext cx="577095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Tipos de Enrutamiento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372683"/>
            <a:ext cx="286797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Enrutamiento Estático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962400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Las rutas se establecen manualmente por el administrador de la red. Funciona bien en redes pequeñas y simples, pero es poco flexible ante cambios.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372683"/>
            <a:ext cx="304085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Enrutamiento Dinámico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3962400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 protocolos de enrutamiento dinámico como OSPF y BGP aprenden y actualizan automáticamente las rutas, lo cual es más escalable y adaptable.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72683"/>
            <a:ext cx="276332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Enrutamiento Híbrido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3962400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Combina enrutamiento estático y dinámico, aprovechando las ventajas de ambos para una solución más robusta y flexible.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14425"/>
            <a:ext cx="603349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Tablas de Enrutamiento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44816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56891" y="2561273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4481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Información Esencial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2939177"/>
            <a:ext cx="2782372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Las tablas de enrutamiento almacenan datos vitales como destinos, métricas, interfaces y proxies siguiente salto.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44816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8082" y="2561273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4481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Prioridad de Rutas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2939177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dispositivo selecciona la mejor ruta según criterios como distancia, confiabilidad y ancho de banda.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83394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1769" y="5947053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833943"/>
            <a:ext cx="303883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Actualización Dinámica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324957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Las tablas se actualizan constantemente mediante protocolos de enrutamiento para mantener la conectividad.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6287" y="1025962"/>
            <a:ext cx="6936224" cy="616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Protocolos de Ruteo Dinámico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" y="1974771"/>
            <a:ext cx="554474" cy="5544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6287" y="2751058"/>
            <a:ext cx="246471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RIP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76287" y="3192066"/>
            <a:ext cx="3629382" cy="1064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Protocolo de Información de Enrutamiento, utiliza saltos para determinar la mejor ruta.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330" y="1974771"/>
            <a:ext cx="554474" cy="5544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8330" y="2751058"/>
            <a:ext cx="246471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OSPF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4738330" y="3192066"/>
            <a:ext cx="3629382" cy="1064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 Shortest Path First, determina rutas óptimas basándose en estados de enlaces.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287" y="4921925"/>
            <a:ext cx="554474" cy="5544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6287" y="5698212"/>
            <a:ext cx="246471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EIGRP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76287" y="6139220"/>
            <a:ext cx="3629382" cy="1064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Interior Gateway Routing Protocol, combina características de RIP y OSPF.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8330" y="4921925"/>
            <a:ext cx="554474" cy="55447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8330" y="5698212"/>
            <a:ext cx="246471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BGP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4738330" y="6139220"/>
            <a:ext cx="3629382" cy="1064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Border Gateway Protocol, es el principal protocolo de enrutamiento entre sistemas autónomos.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194" y="619244"/>
            <a:ext cx="7567612" cy="1250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Beneficios del Enrutamiento Dinámico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94" y="2207895"/>
            <a:ext cx="1125974" cy="18015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51948" y="2433042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Adaptabilidad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251948" y="2880836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 protocolos dinámicos se ajustan automáticamente a cambios en la topología de red.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194" y="4009430"/>
            <a:ext cx="1125974" cy="18015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51948" y="4234577"/>
            <a:ext cx="262532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Optimización de Rutas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251948" y="4682371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Seleccionan la mejor ruta posible según métricas como costo, retardo y ancho de banda.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194" y="5810964"/>
            <a:ext cx="1125974" cy="18015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51948" y="6036112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Balanceo de Carga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251948" y="6483906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Distribuyen el tráfico entre múltiples enlaces para mejorar el rendimiento de la red.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2578" y="672703"/>
            <a:ext cx="6711672" cy="679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Desafíos del Enrutamiento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342578" y="1719024"/>
            <a:ext cx="3593544" cy="2993827"/>
          </a:xfrm>
          <a:prstGeom prst="roundRect">
            <a:avLst>
              <a:gd name="adj" fmla="val 1225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7613" y="1994059"/>
            <a:ext cx="2717959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Complejidad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617613" y="2480429"/>
            <a:ext cx="3043476" cy="1957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Redes grandes y dinámicas requieren un diseño y configuración cuidadosos de los protocolos de enrutamiento.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0677" y="1719024"/>
            <a:ext cx="3593544" cy="2993827"/>
          </a:xfrm>
          <a:prstGeom prst="roundRect">
            <a:avLst>
              <a:gd name="adj" fmla="val 12256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55712" y="1994059"/>
            <a:ext cx="2717959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Convergencia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455712" y="2480429"/>
            <a:ext cx="3043476" cy="1565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 protocolos deben converger rápidamente ante cambios en la topología para mantener la conectividad.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42578" y="4957405"/>
            <a:ext cx="3593544" cy="2602349"/>
          </a:xfrm>
          <a:prstGeom prst="roundRect">
            <a:avLst>
              <a:gd name="adj" fmla="val 14100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17613" y="5232440"/>
            <a:ext cx="2717959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Seguridad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617613" y="5718810"/>
            <a:ext cx="3043476" cy="1565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 administradores deben mitigar amenazas como ataques de enrutamiento y fallas de seguridad.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0180677" y="4957405"/>
            <a:ext cx="3593544" cy="2602349"/>
          </a:xfrm>
          <a:prstGeom prst="roundRect">
            <a:avLst>
              <a:gd name="adj" fmla="val 14100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55712" y="5232440"/>
            <a:ext cx="2717959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Escalabilidad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455712" y="5718810"/>
            <a:ext cx="3043476" cy="1565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Lograr un enrutamiento eficiente a medida que la red crece en tamaño y complejidad.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678894"/>
            <a:ext cx="648664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Implementación Práctica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219081" y="1734979"/>
            <a:ext cx="30480" cy="5817870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481554" y="2275046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956608" y="201263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63062" y="2125742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592110" y="1981795"/>
            <a:ext cx="280975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Análisis de Requisitos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592110" y="2472809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Comprender la topología, tráfico y políticas de la red para seleccionar los protocolos apropiados.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481554" y="4296608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956608" y="403419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142821" y="4147304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592110" y="4003358"/>
            <a:ext cx="422076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e Implementación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592110" y="4494371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Aplicar la configuración de enrutamiento en los dispositivos de red de manera estructurada.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1481554" y="6318171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956608" y="605575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37940" y="6168866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592110" y="6024920"/>
            <a:ext cx="331791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Monitoreo y Optimización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592110" y="6515933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Supervisar el rendimiento y ajustar las métricas de enrutamiento según sea necesario.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25623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Conclusión y Próximos Pasos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998119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enrutamiento es el pilar fundamental de las redes de computadoras modernas. Al comprender los conceptos clave y mantener un enfoque en la implementación práctica, los estudiantes estarán mejor preparados para diseñar, implementar y mantener redes eficientes y robustas.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2024-11-05T02:31:28Z</dcterms:created>
  <dcterms:modified xsi:type="dcterms:W3CDTF">2024-11-05T02:31:28Z</dcterms:modified>
</cp:coreProperties>
</file>